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08C"/>
    <a:srgbClr val="3588C2"/>
    <a:srgbClr val="EB008B"/>
    <a:srgbClr val="00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95" d="100"/>
          <a:sy n="95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128782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20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10405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2575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690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6714" y="2842223"/>
            <a:ext cx="4944462" cy="33111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714" y="2842223"/>
            <a:ext cx="5181600" cy="3311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7162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58" y="440644"/>
            <a:ext cx="8341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0843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666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1792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4" y="10381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624" y="2751268"/>
            <a:ext cx="3932237" cy="3109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1638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45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245" y="2712810"/>
            <a:ext cx="3932237" cy="3148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9469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14" y="1402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714" y="2856139"/>
            <a:ext cx="10515600" cy="278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65471" y="6340510"/>
            <a:ext cx="11777756" cy="470300"/>
          </a:xfrm>
          <a:prstGeom prst="rect">
            <a:avLst/>
          </a:prstGeom>
          <a:solidFill>
            <a:srgbClr val="35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53478" y="6342204"/>
            <a:ext cx="108048" cy="471500"/>
          </a:xfrm>
          <a:prstGeom prst="rect">
            <a:avLst/>
          </a:prstGeom>
          <a:solidFill>
            <a:srgbClr val="BC2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40545" y="6340510"/>
            <a:ext cx="108048" cy="470300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832726" y="6340510"/>
            <a:ext cx="108048" cy="470300"/>
          </a:xfrm>
          <a:prstGeom prst="rect">
            <a:avLst/>
          </a:prstGeom>
          <a:solidFill>
            <a:srgbClr val="00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452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eolp.org.uk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" y="70074"/>
            <a:ext cx="1577592" cy="15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66" userDrawn="1">
          <p15:clr>
            <a:srgbClr val="F26B43"/>
          </p15:clr>
        </p15:guide>
        <p15:guide id="2" pos="34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e2AB6Yw1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938" y="1724247"/>
            <a:ext cx="9560689" cy="1968077"/>
          </a:xfrm>
          <a:solidFill>
            <a:schemeClr val="accent3"/>
          </a:solidFill>
          <a:ln>
            <a:solidFill>
              <a:srgbClr val="BC208C"/>
            </a:solidFill>
          </a:ln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COVID-19 DEMENTIA CARE</a:t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Resources With A Focus On Families And Informal Carers</a:t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981" y="3602038"/>
            <a:ext cx="9803756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brought together by the Advanced Dementia Support Team: EoLP</a:t>
            </a:r>
          </a:p>
        </p:txBody>
      </p:sp>
    </p:spTree>
    <p:extLst>
      <p:ext uri="{BB962C8B-B14F-4D97-AF65-F5344CB8AC3E}">
        <p14:creationId xmlns:p14="http://schemas.microsoft.com/office/powerpoint/2010/main" val="413311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6714" y="1402896"/>
            <a:ext cx="10711038" cy="1325563"/>
          </a:xfrm>
          <a:prstGeom prst="rect">
            <a:avLst/>
          </a:prstGeom>
          <a:solidFill>
            <a:schemeClr val="accent4"/>
          </a:solidFill>
          <a:ln>
            <a:solidFill>
              <a:srgbClr val="BC208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Teepa Snow: Positive Approach to Care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Are you familiar with </a:t>
            </a:r>
            <a:r>
              <a:rPr lang="en-GB" b="1" dirty="0" err="1"/>
              <a:t>Teepa</a:t>
            </a:r>
            <a:r>
              <a:rPr lang="en-GB" b="1" dirty="0"/>
              <a:t> Snow’s work?</a:t>
            </a:r>
          </a:p>
          <a:p>
            <a:pPr marL="0" indent="0" algn="ctr">
              <a:buNone/>
            </a:pPr>
            <a:r>
              <a:rPr lang="en-GB" dirty="0" err="1">
                <a:solidFill>
                  <a:schemeClr val="bg1"/>
                </a:solidFill>
              </a:rPr>
              <a:t>Teepa</a:t>
            </a:r>
            <a:r>
              <a:rPr lang="en-GB" dirty="0">
                <a:solidFill>
                  <a:schemeClr val="bg1"/>
                </a:solidFill>
              </a:rPr>
              <a:t> is using </a:t>
            </a:r>
            <a:r>
              <a:rPr lang="en-GB" dirty="0" err="1">
                <a:solidFill>
                  <a:schemeClr val="bg1"/>
                </a:solidFill>
              </a:rPr>
              <a:t>youtube</a:t>
            </a:r>
            <a:r>
              <a:rPr lang="en-GB" dirty="0">
                <a:solidFill>
                  <a:schemeClr val="bg1"/>
                </a:solidFill>
              </a:rPr>
              <a:t> as a repository for a wealth of advice and support for caring day to day during this COVID-19 outbreak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Here is a link to one example of her advice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418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0244" y="1371601"/>
            <a:ext cx="2139603" cy="4600936"/>
          </a:xfrm>
          <a:solidFill>
            <a:schemeClr val="accent4"/>
          </a:solidFill>
          <a:ln>
            <a:solidFill>
              <a:srgbClr val="BC208C"/>
            </a:solidFill>
          </a:ln>
        </p:spPr>
        <p:txBody>
          <a:bodyPr>
            <a:normAutofit/>
          </a:bodyPr>
          <a:lstStyle/>
          <a:p>
            <a:r>
              <a:rPr lang="en-GB" sz="4000" dirty="0"/>
              <a:t>More advice and support on </a:t>
            </a:r>
            <a:r>
              <a:rPr lang="en-GB" sz="4000" dirty="0" err="1"/>
              <a:t>Teepa’s</a:t>
            </a:r>
            <a:r>
              <a:rPr lang="en-GB" sz="4000" dirty="0"/>
              <a:t> website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333" r="1688" b="12778"/>
          <a:stretch/>
        </p:blipFill>
        <p:spPr>
          <a:xfrm>
            <a:off x="3539874" y="1371601"/>
            <a:ext cx="8490114" cy="40264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01610" y="1255852"/>
            <a:ext cx="1238491" cy="494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1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LP Primary Colours">
      <a:dk1>
        <a:srgbClr val="000000"/>
      </a:dk1>
      <a:lt1>
        <a:srgbClr val="F8F8F8"/>
      </a:lt1>
      <a:dk2>
        <a:srgbClr val="44546A"/>
      </a:dk2>
      <a:lt2>
        <a:srgbClr val="E7E6E6"/>
      </a:lt2>
      <a:accent1>
        <a:srgbClr val="BC208C"/>
      </a:accent1>
      <a:accent2>
        <a:srgbClr val="EB008B"/>
      </a:accent2>
      <a:accent3>
        <a:srgbClr val="3588C2"/>
      </a:accent3>
      <a:accent4>
        <a:srgbClr val="00B6B1"/>
      </a:accent4>
      <a:accent5>
        <a:srgbClr val="F8F8F8"/>
      </a:accent5>
      <a:accent6>
        <a:srgbClr val="F8F8F8"/>
      </a:accent6>
      <a:hlink>
        <a:srgbClr val="F8F8F8"/>
      </a:hlink>
      <a:folHlink>
        <a:srgbClr val="F8F8F8"/>
      </a:folHlink>
    </a:clrScheme>
    <a:fontScheme name="Custom 1">
      <a:majorFont>
        <a:latin typeface="Museo 700"/>
        <a:ea typeface=""/>
        <a:cs typeface=""/>
      </a:majorFont>
      <a:minorFont>
        <a:latin typeface="Museo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81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Museo 500</vt:lpstr>
      <vt:lpstr>Museo 700</vt:lpstr>
      <vt:lpstr>Office Theme</vt:lpstr>
      <vt:lpstr>COVID-19 DEMENTIA CARE Resources With A Focus On Families And Informal Carers </vt:lpstr>
      <vt:lpstr>PowerPoint Presentation</vt:lpstr>
      <vt:lpstr>More advice and support on Teepa’s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dsf</dc:title>
  <dc:creator>Nicola Haworth;Casson Jenny (NHS VALE ROYAL CCG)</dc:creator>
  <cp:lastModifiedBy>Communicaiton Team</cp:lastModifiedBy>
  <cp:revision>44</cp:revision>
  <dcterms:created xsi:type="dcterms:W3CDTF">2019-12-05T11:38:38Z</dcterms:created>
  <dcterms:modified xsi:type="dcterms:W3CDTF">2020-04-20T09:47:11Z</dcterms:modified>
</cp:coreProperties>
</file>